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  <p:sldMasterId id="2147483687" r:id="rId3"/>
    <p:sldMasterId id="2147483700" r:id="rId4"/>
  </p:sldMasterIdLst>
  <p:sldIdLst>
    <p:sldId id="256" r:id="rId5"/>
    <p:sldId id="258" r:id="rId6"/>
    <p:sldId id="274" r:id="rId7"/>
    <p:sldId id="278" r:id="rId8"/>
    <p:sldId id="259" r:id="rId9"/>
    <p:sldId id="273" r:id="rId10"/>
    <p:sldId id="275" r:id="rId11"/>
    <p:sldId id="276" r:id="rId12"/>
    <p:sldId id="277" r:id="rId13"/>
    <p:sldId id="279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346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845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87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7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601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188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94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37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29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481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8607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D2E45-07BE-4045-A16C-C6AB3CC250AE}" type="slidenum">
              <a:rPr lang="es-E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2417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51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26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0461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105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06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77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85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8831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2068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1043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8168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D2E45-07BE-4045-A16C-C6AB3CC250AE}" type="slidenum">
              <a:rPr lang="es-E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725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2735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502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4720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54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1070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227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1706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389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9503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957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510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D2E45-07BE-4045-A16C-C6AB3CC250AE}" type="slidenum">
              <a:rPr lang="es-E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4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0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20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27/11/2016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05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Biología.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Reino </a:t>
            </a:r>
            <a:r>
              <a:rPr lang="es-MX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Fungi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	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L.N. María Guadalupe Tello Romero.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Julio-Diciembre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Gama Ma. de los Ángeles. Biología II: Un enfoque constructivista. Prentice Hall. 2007.</a:t>
            </a:r>
          </a:p>
        </p:txBody>
      </p:sp>
    </p:spTree>
    <p:extLst>
      <p:ext uri="{BB962C8B-B14F-4D97-AF65-F5344CB8AC3E}">
        <p14:creationId xmlns:p14="http://schemas.microsoft.com/office/powerpoint/2010/main" val="922149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Reino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Fungi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Fungi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Kingdom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13732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Resúmen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dirty="0"/>
              <a:t/>
            </a:r>
            <a:br>
              <a:rPr lang="es-MX" dirty="0"/>
            </a:br>
            <a:r>
              <a:rPr lang="es-MX" dirty="0"/>
              <a:t>Los hongos son organismos importantes que pertenecen a su propio reino, completamente separados de las plantas y los animales. </a:t>
            </a:r>
            <a:r>
              <a:rPr lang="es-MX" dirty="0" smtClean="0"/>
              <a:t>En este trabajo se hablará sobre </a:t>
            </a:r>
            <a:r>
              <a:rPr lang="es-MX" dirty="0"/>
              <a:t>la variedad </a:t>
            </a:r>
            <a:r>
              <a:rPr lang="es-MX" dirty="0" smtClean="0"/>
              <a:t>de ellos.</a:t>
            </a:r>
          </a:p>
          <a:p>
            <a:pPr marL="0" indent="0" algn="just">
              <a:buNone/>
            </a:pPr>
            <a:endParaRPr lang="es-MX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dirty="0"/>
              <a:t>Fungi are important organisms that belong to their own kingdom, completely separate from plants and animals</a:t>
            </a:r>
            <a:r>
              <a:rPr lang="en-US" dirty="0" smtClean="0"/>
              <a:t>. In this </a:t>
            </a:r>
            <a:r>
              <a:rPr lang="en-US" dirty="0" err="1" smtClean="0"/>
              <a:t>proyect</a:t>
            </a:r>
            <a:r>
              <a:rPr lang="en-US" dirty="0" smtClean="0"/>
              <a:t> it </a:t>
            </a:r>
            <a:r>
              <a:rPr lang="en-US" dirty="0" err="1" smtClean="0"/>
              <a:t>wil</a:t>
            </a:r>
            <a:r>
              <a:rPr lang="en-US" dirty="0" smtClean="0"/>
              <a:t> be talking about their variety.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Palabras clave: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Fungi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hongos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reino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>
                <a:latin typeface="Arial" pitchFamily="34" charset="0"/>
                <a:cs typeface="Arial" pitchFamily="34" charset="0"/>
              </a:rPr>
              <a:t>Fungi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>
                <a:latin typeface="Arial" pitchFamily="34" charset="0"/>
                <a:cs typeface="Arial" pitchFamily="34" charset="0"/>
              </a:rPr>
              <a:t>mushrooms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800" dirty="0" err="1">
                <a:latin typeface="Arial" pitchFamily="34" charset="0"/>
                <a:cs typeface="Arial" pitchFamily="34" charset="0"/>
              </a:rPr>
              <a:t>kingdom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.</a:t>
            </a:r>
            <a:endParaRPr lang="fr-F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s-MX" sz="36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Características del Reino </a:t>
            </a:r>
            <a:r>
              <a:rPr lang="es-MX" b="1" dirty="0" err="1" smtClean="0"/>
              <a:t>Fungi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Organismos </a:t>
            </a:r>
            <a:r>
              <a:rPr lang="es-MX" b="1" dirty="0"/>
              <a:t>heterótrofos</a:t>
            </a:r>
            <a:r>
              <a:rPr lang="es-MX" dirty="0"/>
              <a:t> (de ingestión externa).</a:t>
            </a:r>
          </a:p>
          <a:p>
            <a:r>
              <a:rPr lang="es-MX" b="1" dirty="0" smtClean="0"/>
              <a:t>Saprófitos </a:t>
            </a:r>
            <a:r>
              <a:rPr lang="es-MX" dirty="0"/>
              <a:t>(se alimentan de materia orgánica en descomposición).</a:t>
            </a:r>
          </a:p>
          <a:p>
            <a:r>
              <a:rPr lang="es-MX" dirty="0"/>
              <a:t>Algunos son parásitos y causan ciertas enfermedades.</a:t>
            </a:r>
          </a:p>
          <a:p>
            <a:r>
              <a:rPr lang="es-MX" dirty="0"/>
              <a:t>Constituidos por filamentos llamados hifas, que en conjunto forman micelio o cuerpo del hongo.</a:t>
            </a:r>
          </a:p>
          <a:p>
            <a:r>
              <a:rPr lang="es-MX" dirty="0"/>
              <a:t>Necesitan humedad y sombra para vivir</a:t>
            </a:r>
          </a:p>
          <a:p>
            <a:r>
              <a:rPr lang="es-MX" dirty="0"/>
              <a:t>Se reproducen de forma asexual y sexual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22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994122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Importancia del Reino </a:t>
            </a:r>
            <a:r>
              <a:rPr lang="es-MX" b="1" dirty="0" err="1" smtClean="0"/>
              <a:t>Fungi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Degradadores de materia orgánica, y algunos devuelven nutrientes al suelo para utilizarlo nuevamente.</a:t>
            </a:r>
          </a:p>
          <a:p>
            <a:r>
              <a:rPr lang="es-MX" dirty="0"/>
              <a:t>Su utilización en la medicina, algunos productos comestibles.</a:t>
            </a:r>
          </a:p>
          <a:p>
            <a:r>
              <a:rPr lang="es-MX" dirty="0"/>
              <a:t>Algunos son muy ricos en vitaminas y minerales: champiñones, huitlacoche, etc.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34804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 err="1"/>
              <a:t>Zigomicetos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4680520" cy="4525963"/>
          </a:xfrm>
        </p:spPr>
        <p:txBody>
          <a:bodyPr>
            <a:normAutofit fontScale="85000" lnSpcReduction="10000"/>
          </a:bodyPr>
          <a:lstStyle/>
          <a:p>
            <a:r>
              <a:rPr lang="es-MX" dirty="0"/>
              <a:t>La mayoría son saprobios, y algunos son parásitos.</a:t>
            </a:r>
          </a:p>
          <a:p>
            <a:r>
              <a:rPr lang="es-MX" dirty="0"/>
              <a:t>Se reproducen sexualmente por </a:t>
            </a:r>
            <a:r>
              <a:rPr lang="es-MX" dirty="0" err="1" smtClean="0"/>
              <a:t>Zigoesporas</a:t>
            </a:r>
            <a:r>
              <a:rPr lang="es-MX" dirty="0" smtClean="0"/>
              <a:t> </a:t>
            </a:r>
            <a:r>
              <a:rPr lang="es-MX" dirty="0"/>
              <a:t>y asexualmente mediante hifas llamadas </a:t>
            </a:r>
            <a:r>
              <a:rPr lang="es-MX" dirty="0" err="1"/>
              <a:t>esporangióforos</a:t>
            </a:r>
            <a:r>
              <a:rPr lang="es-MX" dirty="0"/>
              <a:t>.</a:t>
            </a:r>
          </a:p>
          <a:p>
            <a:r>
              <a:rPr lang="es-MX" dirty="0"/>
              <a:t>Algunos pueden causar enfermedades</a:t>
            </a:r>
          </a:p>
          <a:p>
            <a:r>
              <a:rPr lang="es-MX" dirty="0"/>
              <a:t>Ejemplo</a:t>
            </a:r>
            <a:r>
              <a:rPr lang="es-MX" i="1" dirty="0"/>
              <a:t>: </a:t>
            </a:r>
            <a:r>
              <a:rPr lang="es-MX" i="1" dirty="0" err="1"/>
              <a:t>Rhizopus</a:t>
            </a:r>
            <a:r>
              <a:rPr lang="es-MX" i="1" dirty="0"/>
              <a:t> </a:t>
            </a:r>
            <a:r>
              <a:rPr lang="es-MX" i="1" dirty="0" err="1"/>
              <a:t>stonolifer</a:t>
            </a:r>
            <a:r>
              <a:rPr lang="es-MX" i="1" dirty="0"/>
              <a:t> </a:t>
            </a:r>
            <a:r>
              <a:rPr lang="es-MX" dirty="0"/>
              <a:t>o el moho negro que se forma en el pan</a:t>
            </a:r>
          </a:p>
          <a:p>
            <a:endParaRPr lang="es-MX" dirty="0"/>
          </a:p>
        </p:txBody>
      </p:sp>
      <p:pic>
        <p:nvPicPr>
          <p:cNvPr id="5" name="Picture 10" descr="http://2.bp.blogspot.com/-qRCjoPXB5bo/Th0aVMhMoQI/AAAAAAAABFg/2g4wyWvkNAo/s1600/moldybre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697" y="1628800"/>
            <a:ext cx="2924789" cy="1930361"/>
          </a:xfrm>
          <a:prstGeom prst="rect">
            <a:avLst/>
          </a:prstGeom>
          <a:noFill/>
        </p:spPr>
      </p:pic>
      <p:pic>
        <p:nvPicPr>
          <p:cNvPr id="7" name="Picture 2" descr="http://www.biologyjunction.com/images/tigerbreadmold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8467" y="3789040"/>
            <a:ext cx="4118029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/>
              <a:t>Ascomicetos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3744416" cy="4525963"/>
          </a:xfrm>
        </p:spPr>
        <p:txBody>
          <a:bodyPr>
            <a:normAutofit/>
          </a:bodyPr>
          <a:lstStyle/>
          <a:p>
            <a:r>
              <a:rPr lang="es-MX" sz="2000" dirty="0"/>
              <a:t>Sus esporas se desarrollan en estructuras llamadas ascas por lo que se les llama </a:t>
            </a:r>
            <a:r>
              <a:rPr lang="es-MX" sz="2000" dirty="0" err="1"/>
              <a:t>ascoesporas</a:t>
            </a:r>
            <a:r>
              <a:rPr lang="es-MX" sz="2000" dirty="0"/>
              <a:t>.</a:t>
            </a:r>
          </a:p>
          <a:p>
            <a:r>
              <a:rPr lang="es-MX" sz="2000" dirty="0"/>
              <a:t>En este grupo entran las levaduras para la elaboración de la cerveza, vino y pan, también en algunos medicamentos como la efedrina para alergias y asma, o la </a:t>
            </a:r>
            <a:r>
              <a:rPr lang="es-MX" sz="2000" dirty="0" err="1"/>
              <a:t>ergotamina</a:t>
            </a:r>
            <a:r>
              <a:rPr lang="es-MX" sz="2000" dirty="0"/>
              <a:t> en el hongo </a:t>
            </a:r>
            <a:r>
              <a:rPr lang="es-MX" sz="2000" dirty="0" err="1"/>
              <a:t>claviceps</a:t>
            </a:r>
            <a:r>
              <a:rPr lang="es-MX" sz="2000" dirty="0"/>
              <a:t> que daña </a:t>
            </a:r>
            <a:r>
              <a:rPr lang="es-MX" sz="2000" dirty="0" err="1"/>
              <a:t>cutivo</a:t>
            </a:r>
            <a:r>
              <a:rPr lang="es-MX" sz="2000" dirty="0"/>
              <a:t> de centeno,  para las migrañas.</a:t>
            </a:r>
          </a:p>
          <a:p>
            <a:endParaRPr lang="es-ES" sz="2000" dirty="0"/>
          </a:p>
          <a:p>
            <a:endParaRPr lang="es-MX" dirty="0"/>
          </a:p>
        </p:txBody>
      </p:sp>
      <p:pic>
        <p:nvPicPr>
          <p:cNvPr id="6" name="Picture 2" descr="http://www.sanabriacarballeda.com/setas_adisac/textos/img/ascomicet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124744"/>
            <a:ext cx="2736304" cy="2667897"/>
          </a:xfrm>
          <a:prstGeom prst="rect">
            <a:avLst/>
          </a:prstGeom>
          <a:noFill/>
        </p:spPr>
      </p:pic>
      <p:pic>
        <p:nvPicPr>
          <p:cNvPr id="7" name="Picture 4" descr="https://encrypted-tbn1.gstatic.com/images?q=tbn:ANd9GcSoKi1B-EjyptnGOY0yiKoZ_yIWav8XZAynWOYhxfwrT4hwGC1UJ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1357" y="3792641"/>
            <a:ext cx="3237749" cy="1224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68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/>
              <a:t>Basidiomicetos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792088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2200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467544" y="1412776"/>
            <a:ext cx="33843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/>
              <a:t>Producen esporas en estructuras llamadas basidios= </a:t>
            </a:r>
            <a:r>
              <a:rPr lang="es-MX" sz="2800" dirty="0" err="1"/>
              <a:t>basidioesporas</a:t>
            </a:r>
            <a:r>
              <a:rPr lang="es-MX" sz="2800" dirty="0"/>
              <a:t>.</a:t>
            </a:r>
          </a:p>
          <a:p>
            <a:r>
              <a:rPr lang="es-MX" sz="2800" dirty="0"/>
              <a:t>La </a:t>
            </a:r>
            <a:r>
              <a:rPr lang="es-MX" sz="2800" dirty="0" smtClean="0"/>
              <a:t>mayoría </a:t>
            </a:r>
            <a:r>
              <a:rPr lang="es-MX" sz="2800" dirty="0"/>
              <a:t>es conocidas como hongos del sombrero. (ej. Champiñones, setas, huitlacoche).</a:t>
            </a:r>
          </a:p>
          <a:p>
            <a:r>
              <a:rPr lang="es-MX" sz="2800" dirty="0"/>
              <a:t>Algunos son venenosos y otros comestibles.</a:t>
            </a:r>
          </a:p>
          <a:p>
            <a:endParaRPr lang="es-ES" sz="2600" dirty="0"/>
          </a:p>
          <a:p>
            <a:endParaRPr lang="es-ES" dirty="0"/>
          </a:p>
        </p:txBody>
      </p:sp>
      <p:pic>
        <p:nvPicPr>
          <p:cNvPr id="7" name="Picture 2" descr="https://inmunosetas.files.wordpress.com/2012/02/basidiospora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48880"/>
            <a:ext cx="4194519" cy="259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331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21447"/>
            <a:ext cx="5338936" cy="1295400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Hongos </a:t>
            </a:r>
            <a:r>
              <a:rPr lang="es-MX" b="1" dirty="0" smtClean="0"/>
              <a:t>imperfectos o </a:t>
            </a:r>
            <a:r>
              <a:rPr lang="es-MX" b="1" dirty="0" err="1" smtClean="0"/>
              <a:t>Deuteromicetos</a:t>
            </a:r>
            <a:r>
              <a:rPr lang="es-ES" u="sng" dirty="0"/>
              <a:t/>
            </a:r>
            <a:br>
              <a:rPr lang="es-ES" u="sng" dirty="0"/>
            </a:b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Su uso cambio el rumbo de la medicina, ya que el primer antibiótico se obtuvo del </a:t>
            </a:r>
            <a:r>
              <a:rPr lang="es-MX" dirty="0" err="1"/>
              <a:t>Penicillium</a:t>
            </a:r>
            <a:r>
              <a:rPr lang="es-MX" dirty="0"/>
              <a:t>.</a:t>
            </a:r>
          </a:p>
          <a:p>
            <a:r>
              <a:rPr lang="es-MX" dirty="0"/>
              <a:t>También se usa para la elaboración de quesos.</a:t>
            </a:r>
          </a:p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sz="2200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467544" y="1412776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200" dirty="0">
              <a:solidFill>
                <a:prstClr val="black"/>
              </a:solidFill>
            </a:endParaRPr>
          </a:p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4" y="1446031"/>
            <a:ext cx="4752528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8" name="Picture 2" descr="https://encrypted-tbn3.gstatic.com/images?q=tbn:ANd9GcTpePXlH-ZIMTNEes6s8B6zcMbV16c4iy4XKmS30koGLUy4PDlvN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990725" cy="2295526"/>
          </a:xfrm>
          <a:prstGeom prst="rect">
            <a:avLst/>
          </a:prstGeom>
          <a:noFill/>
        </p:spPr>
      </p:pic>
      <p:pic>
        <p:nvPicPr>
          <p:cNvPr id="10" name="Picture 8" descr="http://sp9.fotolog.com/photo/9/35/92/ciencia_natura/1211736537_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700189"/>
            <a:ext cx="3168352" cy="2832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0381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Mixomicetos</a:t>
            </a:r>
            <a:r>
              <a:rPr lang="es-ES" u="sng" dirty="0"/>
              <a:t/>
            </a:r>
            <a:br>
              <a:rPr lang="es-ES" u="sng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4680520" cy="4525963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90000"/>
              </a:lnSpc>
            </a:pPr>
            <a:endParaRPr lang="es-ES" dirty="0"/>
          </a:p>
          <a:p>
            <a:pPr>
              <a:buNone/>
            </a:pPr>
            <a:endParaRPr lang="es-ES" sz="2200" dirty="0"/>
          </a:p>
          <a:p>
            <a:r>
              <a:rPr lang="es-MX" dirty="0"/>
              <a:t>D</a:t>
            </a:r>
            <a:r>
              <a:rPr lang="es-MX" dirty="0" smtClean="0"/>
              <a:t>enominados </a:t>
            </a:r>
            <a:r>
              <a:rPr lang="es-MX" dirty="0"/>
              <a:t>comúnmente mohos </a:t>
            </a:r>
            <a:r>
              <a:rPr lang="es-MX" dirty="0" smtClean="0"/>
              <a:t>mucilaginosos.</a:t>
            </a:r>
          </a:p>
          <a:p>
            <a:r>
              <a:rPr lang="es-MX" dirty="0"/>
              <a:t>Los hongos mucilaginosos se pueden encontrar en los pisos húmedos y oscuros del bosque y tienden a crecer en la madera descompuesta después de la precipitación. Son limpiadores que engullen bacterias, hongos, levaduras y materia orgánica en descomposición, expulsando luego el material no comestible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67544" y="1412776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200" dirty="0">
              <a:solidFill>
                <a:prstClr val="black"/>
              </a:solidFill>
            </a:endParaRPr>
          </a:p>
          <a:p>
            <a:endParaRPr lang="es-ES" dirty="0">
              <a:solidFill>
                <a:prstClr val="black"/>
              </a:solidFill>
            </a:endParaRPr>
          </a:p>
        </p:txBody>
      </p:sp>
      <p:pic>
        <p:nvPicPr>
          <p:cNvPr id="7" name="Picture 2" descr="https://upload.wikimedia.org/wikipedia/commons/thumb/d/d8/Zilveren_Boomkussen.jpg/800px-Zilveren_Boomkuss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052736"/>
            <a:ext cx="313137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56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359</Words>
  <Application>Microsoft Office PowerPoint</Application>
  <PresentationFormat>Presentación en pantalla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Tema de Office</vt:lpstr>
      <vt:lpstr>2_Tema de Office</vt:lpstr>
      <vt:lpstr>3_Tema de Office</vt:lpstr>
      <vt:lpstr>4_Tema de Office</vt:lpstr>
      <vt:lpstr>Presentación de PowerPoint</vt:lpstr>
      <vt:lpstr>Tema: Reino Fungi Fungi Kingdom. </vt:lpstr>
      <vt:lpstr>Características del Reino Fungi</vt:lpstr>
      <vt:lpstr>Importancia del Reino Fungi</vt:lpstr>
      <vt:lpstr>Zigomicetos</vt:lpstr>
      <vt:lpstr>Ascomicetos</vt:lpstr>
      <vt:lpstr>Basidiomicetos</vt:lpstr>
      <vt:lpstr>Hongos imperfectos o Deuteromicetos </vt:lpstr>
      <vt:lpstr>Mixomicetos </vt:lpstr>
      <vt:lpstr>BIBLIOGRAFIA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Leticia</cp:lastModifiedBy>
  <cp:revision>34</cp:revision>
  <dcterms:created xsi:type="dcterms:W3CDTF">2014-07-09T15:06:15Z</dcterms:created>
  <dcterms:modified xsi:type="dcterms:W3CDTF">2016-11-28T04:45:48Z</dcterms:modified>
</cp:coreProperties>
</file>